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129" r:id="rId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AF606853-7671-496A-8E4F-DF71F8EC918B}" styleName="深色樣式 1 - 輔色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佈景主題樣式 1 - 輔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佈景主題樣式 2 - 輔色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12" autoAdjust="0"/>
    <p:restoredTop sz="94660"/>
  </p:normalViewPr>
  <p:slideViewPr>
    <p:cSldViewPr snapToGrid="0">
      <p:cViewPr varScale="1">
        <p:scale>
          <a:sx n="87" d="100"/>
          <a:sy n="87" d="100"/>
        </p:scale>
        <p:origin x="8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48997B-3BA6-416B-8345-DA2027AF90D5}" type="doc">
      <dgm:prSet loTypeId="urn:microsoft.com/office/officeart/2005/8/layout/pyramid1" loCatId="pyramid" qsTypeId="urn:microsoft.com/office/officeart/2005/8/quickstyle/3d2" qsCatId="3D" csTypeId="urn:microsoft.com/office/officeart/2005/8/colors/accent2_5" csCatId="accent2" phldr="1"/>
      <dgm:spPr/>
    </dgm:pt>
    <dgm:pt modelId="{4D786AD3-F38F-4D0B-BBC9-1CB8EC746471}">
      <dgm:prSet phldrT="[文字]" custT="1"/>
      <dgm:spPr/>
      <dgm:t>
        <a:bodyPr anchor="b"/>
        <a:lstStyle/>
        <a:p>
          <a:r>
            <a:rPr lang="zh-TW" altLang="en-US" sz="2400" b="1" dirty="0">
              <a:latin typeface="微軟正黑體" panose="020B0604030504040204" pitchFamily="34" charset="-120"/>
              <a:ea typeface="微軟正黑體" panose="020B0604030504040204" pitchFamily="34" charset="-120"/>
            </a:rPr>
            <a:t>董事會</a:t>
          </a:r>
        </a:p>
      </dgm:t>
    </dgm:pt>
    <dgm:pt modelId="{7F59BB9C-7501-4EC7-99E8-8788F3659557}" type="parTrans" cxnId="{6C9CDF5E-FB45-4F8F-836D-E7247E1751FD}">
      <dgm:prSet/>
      <dgm:spPr/>
      <dgm:t>
        <a:bodyPr/>
        <a:lstStyle/>
        <a:p>
          <a:endParaRPr lang="zh-TW" altLang="en-US"/>
        </a:p>
      </dgm:t>
    </dgm:pt>
    <dgm:pt modelId="{12050155-6F93-4B1D-91C3-198B09B87E2E}" type="sibTrans" cxnId="{6C9CDF5E-FB45-4F8F-836D-E7247E1751FD}">
      <dgm:prSet/>
      <dgm:spPr/>
      <dgm:t>
        <a:bodyPr/>
        <a:lstStyle/>
        <a:p>
          <a:endParaRPr lang="zh-TW" altLang="en-US"/>
        </a:p>
      </dgm:t>
    </dgm:pt>
    <dgm:pt modelId="{87D6A9B8-DBDD-4D04-8002-E66EB4C1F77F}">
      <dgm:prSet phldrT="[文字]" custT="1"/>
      <dgm:spPr/>
      <dgm:t>
        <a:bodyPr anchor="ctr"/>
        <a:lstStyle/>
        <a:p>
          <a:r>
            <a:rPr lang="zh-TW" altLang="en-US" sz="2400" b="1" u="none" dirty="0">
              <a:latin typeface="微軟正黑體" panose="020B0604030504040204" pitchFamily="34" charset="-120"/>
              <a:ea typeface="微軟正黑體" panose="020B0604030504040204" pitchFamily="34" charset="-120"/>
            </a:rPr>
            <a:t>風險管理執行小組</a:t>
          </a:r>
          <a:endParaRPr lang="zh-TW" altLang="en-US" sz="2400" u="none" dirty="0">
            <a:latin typeface="微軟正黑體" panose="020B0604030504040204" pitchFamily="34" charset="-120"/>
            <a:ea typeface="微軟正黑體" panose="020B0604030504040204" pitchFamily="34" charset="-120"/>
          </a:endParaRPr>
        </a:p>
      </dgm:t>
    </dgm:pt>
    <dgm:pt modelId="{5F3BB031-BF24-4E4F-AC4C-529CB66AFFA8}" type="parTrans" cxnId="{26771DEA-D4CE-4771-AD9A-FB40D840FF10}">
      <dgm:prSet/>
      <dgm:spPr/>
      <dgm:t>
        <a:bodyPr/>
        <a:lstStyle/>
        <a:p>
          <a:endParaRPr lang="zh-TW" altLang="en-US"/>
        </a:p>
      </dgm:t>
    </dgm:pt>
    <dgm:pt modelId="{5D020E7D-91A4-485E-A88A-E41ACCC63886}" type="sibTrans" cxnId="{26771DEA-D4CE-4771-AD9A-FB40D840FF10}">
      <dgm:prSet/>
      <dgm:spPr/>
      <dgm:t>
        <a:bodyPr/>
        <a:lstStyle/>
        <a:p>
          <a:endParaRPr lang="zh-TW" altLang="en-US"/>
        </a:p>
      </dgm:t>
    </dgm:pt>
    <dgm:pt modelId="{9225CFC4-CDA3-48E6-8065-52157ACC6055}">
      <dgm:prSet phldrT="[文字]" custT="1"/>
      <dgm:spPr/>
      <dgm:t>
        <a:bodyPr anchor="ctr"/>
        <a:lstStyle/>
        <a:p>
          <a:r>
            <a:rPr lang="zh-TW" altLang="en-US" sz="2400" b="1" u="none" dirty="0">
              <a:latin typeface="微軟正黑體" panose="020B0604030504040204" pitchFamily="34" charset="-120"/>
              <a:ea typeface="微軟正黑體" panose="020B0604030504040204" pitchFamily="34" charset="-120"/>
            </a:rPr>
            <a:t>營運管理部門</a:t>
          </a:r>
          <a:endParaRPr lang="zh-TW" altLang="en-US" sz="2400" u="none" dirty="0">
            <a:latin typeface="微軟正黑體" panose="020B0604030504040204" pitchFamily="34" charset="-120"/>
            <a:ea typeface="微軟正黑體" panose="020B0604030504040204" pitchFamily="34" charset="-120"/>
          </a:endParaRPr>
        </a:p>
      </dgm:t>
    </dgm:pt>
    <dgm:pt modelId="{A7F1654F-DA65-4CB1-A9B8-AB4915DC9EA1}" type="parTrans" cxnId="{5EEDE867-E515-4BDB-A735-2B0ECC1A6293}">
      <dgm:prSet/>
      <dgm:spPr/>
      <dgm:t>
        <a:bodyPr/>
        <a:lstStyle/>
        <a:p>
          <a:endParaRPr lang="zh-TW" altLang="en-US"/>
        </a:p>
      </dgm:t>
    </dgm:pt>
    <dgm:pt modelId="{0132C83C-4470-427E-B20C-2C378C288A85}" type="sibTrans" cxnId="{5EEDE867-E515-4BDB-A735-2B0ECC1A6293}">
      <dgm:prSet/>
      <dgm:spPr/>
      <dgm:t>
        <a:bodyPr/>
        <a:lstStyle/>
        <a:p>
          <a:endParaRPr lang="zh-TW" altLang="en-US"/>
        </a:p>
      </dgm:t>
    </dgm:pt>
    <dgm:pt modelId="{BE6A6A9B-9F9E-414A-8A00-C5EC0A6548CF}">
      <dgm:prSet custT="1"/>
      <dgm:spPr/>
      <dgm:t>
        <a:bodyPr/>
        <a:lstStyle/>
        <a:p>
          <a:r>
            <a:rPr lang="zh-TW" altLang="en-US" sz="2400" b="1" u="none" dirty="0" smtClean="0">
              <a:latin typeface="微軟正黑體" panose="020B0604030504040204" pitchFamily="34" charset="-120"/>
              <a:ea typeface="微軟正黑體" panose="020B0604030504040204" pitchFamily="34" charset="-120"/>
            </a:rPr>
            <a:t>審計委員會</a:t>
          </a:r>
          <a:endParaRPr lang="zh-TW" altLang="en-US" sz="2400" b="1" u="none" dirty="0">
            <a:latin typeface="微軟正黑體" panose="020B0604030504040204" pitchFamily="34" charset="-120"/>
            <a:ea typeface="微軟正黑體" panose="020B0604030504040204" pitchFamily="34" charset="-120"/>
          </a:endParaRPr>
        </a:p>
      </dgm:t>
    </dgm:pt>
    <dgm:pt modelId="{8A7248CC-AA84-4557-85C5-310C4D0036DC}" type="parTrans" cxnId="{0BD63A72-FFB7-49A8-BEEB-E1B919F5B936}">
      <dgm:prSet/>
      <dgm:spPr/>
      <dgm:t>
        <a:bodyPr/>
        <a:lstStyle/>
        <a:p>
          <a:endParaRPr lang="zh-TW" altLang="en-US"/>
        </a:p>
      </dgm:t>
    </dgm:pt>
    <dgm:pt modelId="{85D81629-9183-43FB-AE96-536160E03553}" type="sibTrans" cxnId="{0BD63A72-FFB7-49A8-BEEB-E1B919F5B936}">
      <dgm:prSet/>
      <dgm:spPr/>
      <dgm:t>
        <a:bodyPr/>
        <a:lstStyle/>
        <a:p>
          <a:endParaRPr lang="zh-TW" altLang="en-US"/>
        </a:p>
      </dgm:t>
    </dgm:pt>
    <dgm:pt modelId="{80CE42B8-CE6C-4779-B2D0-89060A7C6434}" type="pres">
      <dgm:prSet presAssocID="{E048997B-3BA6-416B-8345-DA2027AF90D5}" presName="Name0" presStyleCnt="0">
        <dgm:presLayoutVars>
          <dgm:dir/>
          <dgm:animLvl val="lvl"/>
          <dgm:resizeHandles val="exact"/>
        </dgm:presLayoutVars>
      </dgm:prSet>
      <dgm:spPr/>
    </dgm:pt>
    <dgm:pt modelId="{6E1DA344-D430-4E55-96DE-710EB642D627}" type="pres">
      <dgm:prSet presAssocID="{4D786AD3-F38F-4D0B-BBC9-1CB8EC746471}" presName="Name8" presStyleCnt="0"/>
      <dgm:spPr/>
    </dgm:pt>
    <dgm:pt modelId="{BCB002DB-2493-4810-AF01-3DC150E35A3A}" type="pres">
      <dgm:prSet presAssocID="{4D786AD3-F38F-4D0B-BBC9-1CB8EC746471}" presName="level" presStyleLbl="node1" presStyleIdx="0" presStyleCnt="4" custScaleY="134429">
        <dgm:presLayoutVars>
          <dgm:chMax val="1"/>
          <dgm:bulletEnabled val="1"/>
        </dgm:presLayoutVars>
      </dgm:prSet>
      <dgm:spPr/>
      <dgm:t>
        <a:bodyPr/>
        <a:lstStyle/>
        <a:p>
          <a:endParaRPr lang="zh-TW" altLang="en-US"/>
        </a:p>
      </dgm:t>
    </dgm:pt>
    <dgm:pt modelId="{5B8A885D-CBF9-4749-A757-F969F3493417}" type="pres">
      <dgm:prSet presAssocID="{4D786AD3-F38F-4D0B-BBC9-1CB8EC746471}" presName="levelTx" presStyleLbl="revTx" presStyleIdx="0" presStyleCnt="0">
        <dgm:presLayoutVars>
          <dgm:chMax val="1"/>
          <dgm:bulletEnabled val="1"/>
        </dgm:presLayoutVars>
      </dgm:prSet>
      <dgm:spPr/>
      <dgm:t>
        <a:bodyPr/>
        <a:lstStyle/>
        <a:p>
          <a:endParaRPr lang="zh-TW" altLang="en-US"/>
        </a:p>
      </dgm:t>
    </dgm:pt>
    <dgm:pt modelId="{F37E6989-5261-4AFC-8ACB-D60C3D1583A0}" type="pres">
      <dgm:prSet presAssocID="{BE6A6A9B-9F9E-414A-8A00-C5EC0A6548CF}" presName="Name8" presStyleCnt="0"/>
      <dgm:spPr/>
    </dgm:pt>
    <dgm:pt modelId="{C6FC400C-CDC1-4493-90F2-9AA4CFFCBF67}" type="pres">
      <dgm:prSet presAssocID="{BE6A6A9B-9F9E-414A-8A00-C5EC0A6548CF}" presName="level" presStyleLbl="node1" presStyleIdx="1" presStyleCnt="4" custLinFactNeighborY="-687">
        <dgm:presLayoutVars>
          <dgm:chMax val="1"/>
          <dgm:bulletEnabled val="1"/>
        </dgm:presLayoutVars>
      </dgm:prSet>
      <dgm:spPr/>
      <dgm:t>
        <a:bodyPr/>
        <a:lstStyle/>
        <a:p>
          <a:endParaRPr lang="zh-TW" altLang="en-US"/>
        </a:p>
      </dgm:t>
    </dgm:pt>
    <dgm:pt modelId="{92C7C37C-BBA5-4FCF-8EF4-53A3849277F0}" type="pres">
      <dgm:prSet presAssocID="{BE6A6A9B-9F9E-414A-8A00-C5EC0A6548CF}" presName="levelTx" presStyleLbl="revTx" presStyleIdx="0" presStyleCnt="0">
        <dgm:presLayoutVars>
          <dgm:chMax val="1"/>
          <dgm:bulletEnabled val="1"/>
        </dgm:presLayoutVars>
      </dgm:prSet>
      <dgm:spPr/>
      <dgm:t>
        <a:bodyPr/>
        <a:lstStyle/>
        <a:p>
          <a:endParaRPr lang="zh-TW" altLang="en-US"/>
        </a:p>
      </dgm:t>
    </dgm:pt>
    <dgm:pt modelId="{C2E8866D-A1F5-4E61-BBA5-3545887C838C}" type="pres">
      <dgm:prSet presAssocID="{87D6A9B8-DBDD-4D04-8002-E66EB4C1F77F}" presName="Name8" presStyleCnt="0"/>
      <dgm:spPr/>
    </dgm:pt>
    <dgm:pt modelId="{142EF674-0944-46B8-B35D-80493CCC5CBC}" type="pres">
      <dgm:prSet presAssocID="{87D6A9B8-DBDD-4D04-8002-E66EB4C1F77F}" presName="level" presStyleLbl="node1" presStyleIdx="2" presStyleCnt="4" custLinFactNeighborX="-394">
        <dgm:presLayoutVars>
          <dgm:chMax val="1"/>
          <dgm:bulletEnabled val="1"/>
        </dgm:presLayoutVars>
      </dgm:prSet>
      <dgm:spPr/>
      <dgm:t>
        <a:bodyPr/>
        <a:lstStyle/>
        <a:p>
          <a:endParaRPr lang="zh-TW" altLang="en-US"/>
        </a:p>
      </dgm:t>
    </dgm:pt>
    <dgm:pt modelId="{5908DEB4-6184-410E-937B-120626FC2549}" type="pres">
      <dgm:prSet presAssocID="{87D6A9B8-DBDD-4D04-8002-E66EB4C1F77F}" presName="levelTx" presStyleLbl="revTx" presStyleIdx="0" presStyleCnt="0">
        <dgm:presLayoutVars>
          <dgm:chMax val="1"/>
          <dgm:bulletEnabled val="1"/>
        </dgm:presLayoutVars>
      </dgm:prSet>
      <dgm:spPr/>
      <dgm:t>
        <a:bodyPr/>
        <a:lstStyle/>
        <a:p>
          <a:endParaRPr lang="zh-TW" altLang="en-US"/>
        </a:p>
      </dgm:t>
    </dgm:pt>
    <dgm:pt modelId="{BF3CE1B9-5AB7-40F1-A2FC-004D5714015D}" type="pres">
      <dgm:prSet presAssocID="{9225CFC4-CDA3-48E6-8065-52157ACC6055}" presName="Name8" presStyleCnt="0"/>
      <dgm:spPr/>
    </dgm:pt>
    <dgm:pt modelId="{08EDC6E6-0CC0-4DA2-AACC-540AF2C2857D}" type="pres">
      <dgm:prSet presAssocID="{9225CFC4-CDA3-48E6-8065-52157ACC6055}" presName="level" presStyleLbl="node1" presStyleIdx="3" presStyleCnt="4" custLinFactNeighborY="687">
        <dgm:presLayoutVars>
          <dgm:chMax val="1"/>
          <dgm:bulletEnabled val="1"/>
        </dgm:presLayoutVars>
      </dgm:prSet>
      <dgm:spPr/>
      <dgm:t>
        <a:bodyPr/>
        <a:lstStyle/>
        <a:p>
          <a:endParaRPr lang="zh-TW" altLang="en-US"/>
        </a:p>
      </dgm:t>
    </dgm:pt>
    <dgm:pt modelId="{771DDEE9-8DAD-4C33-8FD7-622D4E60C78A}" type="pres">
      <dgm:prSet presAssocID="{9225CFC4-CDA3-48E6-8065-52157ACC6055}" presName="levelTx" presStyleLbl="revTx" presStyleIdx="0" presStyleCnt="0">
        <dgm:presLayoutVars>
          <dgm:chMax val="1"/>
          <dgm:bulletEnabled val="1"/>
        </dgm:presLayoutVars>
      </dgm:prSet>
      <dgm:spPr/>
      <dgm:t>
        <a:bodyPr/>
        <a:lstStyle/>
        <a:p>
          <a:endParaRPr lang="zh-TW" altLang="en-US"/>
        </a:p>
      </dgm:t>
    </dgm:pt>
  </dgm:ptLst>
  <dgm:cxnLst>
    <dgm:cxn modelId="{0BD63A72-FFB7-49A8-BEEB-E1B919F5B936}" srcId="{E048997B-3BA6-416B-8345-DA2027AF90D5}" destId="{BE6A6A9B-9F9E-414A-8A00-C5EC0A6548CF}" srcOrd="1" destOrd="0" parTransId="{8A7248CC-AA84-4557-85C5-310C4D0036DC}" sibTransId="{85D81629-9183-43FB-AE96-536160E03553}"/>
    <dgm:cxn modelId="{EC87A59B-F8F6-4D9D-A5FE-9B81355EDFDD}" type="presOf" srcId="{87D6A9B8-DBDD-4D04-8002-E66EB4C1F77F}" destId="{5908DEB4-6184-410E-937B-120626FC2549}" srcOrd="1" destOrd="0" presId="urn:microsoft.com/office/officeart/2005/8/layout/pyramid1"/>
    <dgm:cxn modelId="{99014907-A1CA-4D62-84D0-EBEC5C4DEFCC}" type="presOf" srcId="{BE6A6A9B-9F9E-414A-8A00-C5EC0A6548CF}" destId="{92C7C37C-BBA5-4FCF-8EF4-53A3849277F0}" srcOrd="1" destOrd="0" presId="urn:microsoft.com/office/officeart/2005/8/layout/pyramid1"/>
    <dgm:cxn modelId="{E1477228-5CF0-44B0-BED0-407C4C1ABA5F}" type="presOf" srcId="{E048997B-3BA6-416B-8345-DA2027AF90D5}" destId="{80CE42B8-CE6C-4779-B2D0-89060A7C6434}" srcOrd="0" destOrd="0" presId="urn:microsoft.com/office/officeart/2005/8/layout/pyramid1"/>
    <dgm:cxn modelId="{5EEDE867-E515-4BDB-A735-2B0ECC1A6293}" srcId="{E048997B-3BA6-416B-8345-DA2027AF90D5}" destId="{9225CFC4-CDA3-48E6-8065-52157ACC6055}" srcOrd="3" destOrd="0" parTransId="{A7F1654F-DA65-4CB1-A9B8-AB4915DC9EA1}" sibTransId="{0132C83C-4470-427E-B20C-2C378C288A85}"/>
    <dgm:cxn modelId="{AC259F2E-AEC1-448A-973C-82CF9CC98179}" type="presOf" srcId="{4D786AD3-F38F-4D0B-BBC9-1CB8EC746471}" destId="{BCB002DB-2493-4810-AF01-3DC150E35A3A}" srcOrd="0" destOrd="0" presId="urn:microsoft.com/office/officeart/2005/8/layout/pyramid1"/>
    <dgm:cxn modelId="{937E1F93-DF08-4C4E-8DEC-00DDAD13431E}" type="presOf" srcId="{9225CFC4-CDA3-48E6-8065-52157ACC6055}" destId="{08EDC6E6-0CC0-4DA2-AACC-540AF2C2857D}" srcOrd="0" destOrd="0" presId="urn:microsoft.com/office/officeart/2005/8/layout/pyramid1"/>
    <dgm:cxn modelId="{DE66E6F2-52D5-4DBB-9EFF-7F9EFD061810}" type="presOf" srcId="{9225CFC4-CDA3-48E6-8065-52157ACC6055}" destId="{771DDEE9-8DAD-4C33-8FD7-622D4E60C78A}" srcOrd="1" destOrd="0" presId="urn:microsoft.com/office/officeart/2005/8/layout/pyramid1"/>
    <dgm:cxn modelId="{6C9CDF5E-FB45-4F8F-836D-E7247E1751FD}" srcId="{E048997B-3BA6-416B-8345-DA2027AF90D5}" destId="{4D786AD3-F38F-4D0B-BBC9-1CB8EC746471}" srcOrd="0" destOrd="0" parTransId="{7F59BB9C-7501-4EC7-99E8-8788F3659557}" sibTransId="{12050155-6F93-4B1D-91C3-198B09B87E2E}"/>
    <dgm:cxn modelId="{C0547C43-ACCB-47EE-8F3F-FF9685C17028}" type="presOf" srcId="{4D786AD3-F38F-4D0B-BBC9-1CB8EC746471}" destId="{5B8A885D-CBF9-4749-A757-F969F3493417}" srcOrd="1" destOrd="0" presId="urn:microsoft.com/office/officeart/2005/8/layout/pyramid1"/>
    <dgm:cxn modelId="{88F0A7CA-2AD7-416F-81EC-B9FAE43DC18A}" type="presOf" srcId="{87D6A9B8-DBDD-4D04-8002-E66EB4C1F77F}" destId="{142EF674-0944-46B8-B35D-80493CCC5CBC}" srcOrd="0" destOrd="0" presId="urn:microsoft.com/office/officeart/2005/8/layout/pyramid1"/>
    <dgm:cxn modelId="{26771DEA-D4CE-4771-AD9A-FB40D840FF10}" srcId="{E048997B-3BA6-416B-8345-DA2027AF90D5}" destId="{87D6A9B8-DBDD-4D04-8002-E66EB4C1F77F}" srcOrd="2" destOrd="0" parTransId="{5F3BB031-BF24-4E4F-AC4C-529CB66AFFA8}" sibTransId="{5D020E7D-91A4-485E-A88A-E41ACCC63886}"/>
    <dgm:cxn modelId="{8B51DBE9-1ECC-4B1C-826E-FC68E6B1B294}" type="presOf" srcId="{BE6A6A9B-9F9E-414A-8A00-C5EC0A6548CF}" destId="{C6FC400C-CDC1-4493-90F2-9AA4CFFCBF67}" srcOrd="0" destOrd="0" presId="urn:microsoft.com/office/officeart/2005/8/layout/pyramid1"/>
    <dgm:cxn modelId="{8ABB83E1-C4F7-4DF2-BF55-56DFDC5FD5BE}" type="presParOf" srcId="{80CE42B8-CE6C-4779-B2D0-89060A7C6434}" destId="{6E1DA344-D430-4E55-96DE-710EB642D627}" srcOrd="0" destOrd="0" presId="urn:microsoft.com/office/officeart/2005/8/layout/pyramid1"/>
    <dgm:cxn modelId="{FC146D17-6C64-4414-A815-BE386E7949C1}" type="presParOf" srcId="{6E1DA344-D430-4E55-96DE-710EB642D627}" destId="{BCB002DB-2493-4810-AF01-3DC150E35A3A}" srcOrd="0" destOrd="0" presId="urn:microsoft.com/office/officeart/2005/8/layout/pyramid1"/>
    <dgm:cxn modelId="{091D9D9E-4307-4007-B5E3-C894AD387F4D}" type="presParOf" srcId="{6E1DA344-D430-4E55-96DE-710EB642D627}" destId="{5B8A885D-CBF9-4749-A757-F969F3493417}" srcOrd="1" destOrd="0" presId="urn:microsoft.com/office/officeart/2005/8/layout/pyramid1"/>
    <dgm:cxn modelId="{6809059A-B33E-4D10-BF90-2791DD281FE5}" type="presParOf" srcId="{80CE42B8-CE6C-4779-B2D0-89060A7C6434}" destId="{F37E6989-5261-4AFC-8ACB-D60C3D1583A0}" srcOrd="1" destOrd="0" presId="urn:microsoft.com/office/officeart/2005/8/layout/pyramid1"/>
    <dgm:cxn modelId="{BC08381B-DF60-444E-BC99-71C42BD87D94}" type="presParOf" srcId="{F37E6989-5261-4AFC-8ACB-D60C3D1583A0}" destId="{C6FC400C-CDC1-4493-90F2-9AA4CFFCBF67}" srcOrd="0" destOrd="0" presId="urn:microsoft.com/office/officeart/2005/8/layout/pyramid1"/>
    <dgm:cxn modelId="{180E2FC3-410D-470C-ACB1-0E94A99C333B}" type="presParOf" srcId="{F37E6989-5261-4AFC-8ACB-D60C3D1583A0}" destId="{92C7C37C-BBA5-4FCF-8EF4-53A3849277F0}" srcOrd="1" destOrd="0" presId="urn:microsoft.com/office/officeart/2005/8/layout/pyramid1"/>
    <dgm:cxn modelId="{71D004FF-F40C-4F79-AFEB-79CBDF09BA47}" type="presParOf" srcId="{80CE42B8-CE6C-4779-B2D0-89060A7C6434}" destId="{C2E8866D-A1F5-4E61-BBA5-3545887C838C}" srcOrd="2" destOrd="0" presId="urn:microsoft.com/office/officeart/2005/8/layout/pyramid1"/>
    <dgm:cxn modelId="{D718A956-9870-469F-8E62-4DD7A003619D}" type="presParOf" srcId="{C2E8866D-A1F5-4E61-BBA5-3545887C838C}" destId="{142EF674-0944-46B8-B35D-80493CCC5CBC}" srcOrd="0" destOrd="0" presId="urn:microsoft.com/office/officeart/2005/8/layout/pyramid1"/>
    <dgm:cxn modelId="{8C40B52D-C6E0-4EEA-82B2-5525A73E92B2}" type="presParOf" srcId="{C2E8866D-A1F5-4E61-BBA5-3545887C838C}" destId="{5908DEB4-6184-410E-937B-120626FC2549}" srcOrd="1" destOrd="0" presId="urn:microsoft.com/office/officeart/2005/8/layout/pyramid1"/>
    <dgm:cxn modelId="{07507DD6-1BBE-4303-A79F-A665CF5B5DEB}" type="presParOf" srcId="{80CE42B8-CE6C-4779-B2D0-89060A7C6434}" destId="{BF3CE1B9-5AB7-40F1-A2FC-004D5714015D}" srcOrd="3" destOrd="0" presId="urn:microsoft.com/office/officeart/2005/8/layout/pyramid1"/>
    <dgm:cxn modelId="{91A33EC2-88DD-4B7C-AEEA-1715B81079A9}" type="presParOf" srcId="{BF3CE1B9-5AB7-40F1-A2FC-004D5714015D}" destId="{08EDC6E6-0CC0-4DA2-AACC-540AF2C2857D}" srcOrd="0" destOrd="0" presId="urn:microsoft.com/office/officeart/2005/8/layout/pyramid1"/>
    <dgm:cxn modelId="{8E34C21F-451A-4CE8-B3AF-E6E98BF91876}" type="presParOf" srcId="{BF3CE1B9-5AB7-40F1-A2FC-004D5714015D}" destId="{771DDEE9-8DAD-4C33-8FD7-622D4E60C78A}"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002DB-2493-4810-AF01-3DC150E35A3A}">
      <dsp:nvSpPr>
        <dsp:cNvPr id="0" name=""/>
        <dsp:cNvSpPr/>
      </dsp:nvSpPr>
      <dsp:spPr>
        <a:xfrm>
          <a:off x="2003217" y="0"/>
          <a:ext cx="1795270" cy="1719830"/>
        </a:xfrm>
        <a:prstGeom prst="trapezoid">
          <a:avLst>
            <a:gd name="adj" fmla="val 52193"/>
          </a:avLst>
        </a:prstGeom>
        <a:gradFill rotWithShape="0">
          <a:gsLst>
            <a:gs pos="0">
              <a:schemeClr val="accent2">
                <a:alpha val="90000"/>
                <a:hueOff val="0"/>
                <a:satOff val="0"/>
                <a:lumOff val="0"/>
                <a:alphaOff val="0"/>
                <a:satMod val="103000"/>
                <a:lumMod val="102000"/>
                <a:tint val="94000"/>
              </a:schemeClr>
            </a:gs>
            <a:gs pos="50000">
              <a:schemeClr val="accent2">
                <a:alpha val="90000"/>
                <a:hueOff val="0"/>
                <a:satOff val="0"/>
                <a:lumOff val="0"/>
                <a:alphaOff val="0"/>
                <a:satMod val="110000"/>
                <a:lumMod val="100000"/>
                <a:shade val="100000"/>
              </a:schemeClr>
            </a:gs>
            <a:gs pos="100000">
              <a:schemeClr val="accent2">
                <a:alpha val="9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b" anchorCtr="0">
          <a:noAutofit/>
        </a:bodyPr>
        <a:lstStyle/>
        <a:p>
          <a:pPr lvl="0" algn="ctr" defTabSz="1066800">
            <a:lnSpc>
              <a:spcPct val="90000"/>
            </a:lnSpc>
            <a:spcBef>
              <a:spcPct val="0"/>
            </a:spcBef>
            <a:spcAft>
              <a:spcPct val="35000"/>
            </a:spcAft>
          </a:pPr>
          <a:r>
            <a:rPr lang="zh-TW" altLang="en-US" sz="2400" b="1" kern="1200" dirty="0">
              <a:latin typeface="微軟正黑體" panose="020B0604030504040204" pitchFamily="34" charset="-120"/>
              <a:ea typeface="微軟正黑體" panose="020B0604030504040204" pitchFamily="34" charset="-120"/>
            </a:rPr>
            <a:t>董事會</a:t>
          </a:r>
        </a:p>
      </dsp:txBody>
      <dsp:txXfrm>
        <a:off x="2003217" y="0"/>
        <a:ext cx="1795270" cy="1719830"/>
      </dsp:txXfrm>
    </dsp:sp>
    <dsp:sp modelId="{C6FC400C-CDC1-4493-90F2-9AA4CFFCBF67}">
      <dsp:nvSpPr>
        <dsp:cNvPr id="0" name=""/>
        <dsp:cNvSpPr/>
      </dsp:nvSpPr>
      <dsp:spPr>
        <a:xfrm>
          <a:off x="1335478" y="1711041"/>
          <a:ext cx="3130748" cy="1279359"/>
        </a:xfrm>
        <a:prstGeom prst="trapezoid">
          <a:avLst>
            <a:gd name="adj" fmla="val 52193"/>
          </a:avLst>
        </a:prstGeom>
        <a:gradFill rotWithShape="0">
          <a:gsLst>
            <a:gs pos="0">
              <a:schemeClr val="accent2">
                <a:alpha val="90000"/>
                <a:hueOff val="0"/>
                <a:satOff val="0"/>
                <a:lumOff val="0"/>
                <a:alphaOff val="-13333"/>
                <a:satMod val="103000"/>
                <a:lumMod val="102000"/>
                <a:tint val="94000"/>
              </a:schemeClr>
            </a:gs>
            <a:gs pos="50000">
              <a:schemeClr val="accent2">
                <a:alpha val="90000"/>
                <a:hueOff val="0"/>
                <a:satOff val="0"/>
                <a:lumOff val="0"/>
                <a:alphaOff val="-13333"/>
                <a:satMod val="110000"/>
                <a:lumMod val="100000"/>
                <a:shade val="100000"/>
              </a:schemeClr>
            </a:gs>
            <a:gs pos="100000">
              <a:schemeClr val="accent2">
                <a:alpha val="90000"/>
                <a:hueOff val="0"/>
                <a:satOff val="0"/>
                <a:lumOff val="0"/>
                <a:alphaOff val="-13333"/>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TW" altLang="en-US" sz="2400" b="1" u="none" kern="1200" dirty="0" smtClean="0">
              <a:latin typeface="微軟正黑體" panose="020B0604030504040204" pitchFamily="34" charset="-120"/>
              <a:ea typeface="微軟正黑體" panose="020B0604030504040204" pitchFamily="34" charset="-120"/>
            </a:rPr>
            <a:t>審計委員會</a:t>
          </a:r>
          <a:endParaRPr lang="zh-TW" altLang="en-US" sz="2400" b="1" u="none" kern="1200" dirty="0">
            <a:latin typeface="微軟正黑體" panose="020B0604030504040204" pitchFamily="34" charset="-120"/>
            <a:ea typeface="微軟正黑體" panose="020B0604030504040204" pitchFamily="34" charset="-120"/>
          </a:endParaRPr>
        </a:p>
      </dsp:txBody>
      <dsp:txXfrm>
        <a:off x="1883359" y="1711041"/>
        <a:ext cx="2034986" cy="1279359"/>
      </dsp:txXfrm>
    </dsp:sp>
    <dsp:sp modelId="{142EF674-0944-46B8-B35D-80493CCC5CBC}">
      <dsp:nvSpPr>
        <dsp:cNvPr id="0" name=""/>
        <dsp:cNvSpPr/>
      </dsp:nvSpPr>
      <dsp:spPr>
        <a:xfrm>
          <a:off x="650142" y="2999190"/>
          <a:ext cx="4466227" cy="1279359"/>
        </a:xfrm>
        <a:prstGeom prst="trapezoid">
          <a:avLst>
            <a:gd name="adj" fmla="val 52193"/>
          </a:avLst>
        </a:prstGeom>
        <a:gradFill rotWithShape="0">
          <a:gsLst>
            <a:gs pos="0">
              <a:schemeClr val="accent2">
                <a:alpha val="90000"/>
                <a:hueOff val="0"/>
                <a:satOff val="0"/>
                <a:lumOff val="0"/>
                <a:alphaOff val="-26667"/>
                <a:satMod val="103000"/>
                <a:lumMod val="102000"/>
                <a:tint val="94000"/>
              </a:schemeClr>
            </a:gs>
            <a:gs pos="50000">
              <a:schemeClr val="accent2">
                <a:alpha val="90000"/>
                <a:hueOff val="0"/>
                <a:satOff val="0"/>
                <a:lumOff val="0"/>
                <a:alphaOff val="-26667"/>
                <a:satMod val="110000"/>
                <a:lumMod val="100000"/>
                <a:shade val="100000"/>
              </a:schemeClr>
            </a:gs>
            <a:gs pos="100000">
              <a:schemeClr val="accent2">
                <a:alpha val="90000"/>
                <a:hueOff val="0"/>
                <a:satOff val="0"/>
                <a:lumOff val="0"/>
                <a:alphaOff val="-26667"/>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TW" altLang="en-US" sz="2400" b="1" u="none" kern="1200" dirty="0">
              <a:latin typeface="微軟正黑體" panose="020B0604030504040204" pitchFamily="34" charset="-120"/>
              <a:ea typeface="微軟正黑體" panose="020B0604030504040204" pitchFamily="34" charset="-120"/>
            </a:rPr>
            <a:t>風險管理執行小組</a:t>
          </a:r>
          <a:endParaRPr lang="zh-TW" altLang="en-US" sz="2400" u="none" kern="1200" dirty="0">
            <a:latin typeface="微軟正黑體" panose="020B0604030504040204" pitchFamily="34" charset="-120"/>
            <a:ea typeface="微軟正黑體" panose="020B0604030504040204" pitchFamily="34" charset="-120"/>
          </a:endParaRPr>
        </a:p>
      </dsp:txBody>
      <dsp:txXfrm>
        <a:off x="1431732" y="2999190"/>
        <a:ext cx="2903047" cy="1279359"/>
      </dsp:txXfrm>
    </dsp:sp>
    <dsp:sp modelId="{08EDC6E6-0CC0-4DA2-AACC-540AF2C2857D}">
      <dsp:nvSpPr>
        <dsp:cNvPr id="0" name=""/>
        <dsp:cNvSpPr/>
      </dsp:nvSpPr>
      <dsp:spPr>
        <a:xfrm>
          <a:off x="0" y="4278550"/>
          <a:ext cx="5801705" cy="1279359"/>
        </a:xfrm>
        <a:prstGeom prst="trapezoid">
          <a:avLst>
            <a:gd name="adj" fmla="val 52193"/>
          </a:avLst>
        </a:prstGeom>
        <a:gradFill rotWithShape="0">
          <a:gsLst>
            <a:gs pos="0">
              <a:schemeClr val="accent2">
                <a:alpha val="90000"/>
                <a:hueOff val="0"/>
                <a:satOff val="0"/>
                <a:lumOff val="0"/>
                <a:alphaOff val="-40000"/>
                <a:satMod val="103000"/>
                <a:lumMod val="102000"/>
                <a:tint val="94000"/>
              </a:schemeClr>
            </a:gs>
            <a:gs pos="50000">
              <a:schemeClr val="accent2">
                <a:alpha val="90000"/>
                <a:hueOff val="0"/>
                <a:satOff val="0"/>
                <a:lumOff val="0"/>
                <a:alphaOff val="-40000"/>
                <a:satMod val="110000"/>
                <a:lumMod val="100000"/>
                <a:shade val="100000"/>
              </a:schemeClr>
            </a:gs>
            <a:gs pos="100000">
              <a:schemeClr val="accent2">
                <a:alpha val="90000"/>
                <a:hueOff val="0"/>
                <a:satOff val="0"/>
                <a:lumOff val="0"/>
                <a:alphaOff val="-4000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TW" altLang="en-US" sz="2400" b="1" u="none" kern="1200" dirty="0">
              <a:latin typeface="微軟正黑體" panose="020B0604030504040204" pitchFamily="34" charset="-120"/>
              <a:ea typeface="微軟正黑體" panose="020B0604030504040204" pitchFamily="34" charset="-120"/>
            </a:rPr>
            <a:t>營運管理部門</a:t>
          </a:r>
          <a:endParaRPr lang="zh-TW" altLang="en-US" sz="2400" u="none" kern="1200" dirty="0">
            <a:latin typeface="微軟正黑體" panose="020B0604030504040204" pitchFamily="34" charset="-120"/>
            <a:ea typeface="微軟正黑體" panose="020B0604030504040204" pitchFamily="34" charset="-120"/>
          </a:endParaRPr>
        </a:p>
      </dsp:txBody>
      <dsp:txXfrm>
        <a:off x="1015298" y="4278550"/>
        <a:ext cx="3771108" cy="127935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15B163-CAA8-4D5F-8729-7E3FDC28FFC9}" type="datetimeFigureOut">
              <a:rPr lang="zh-TW" altLang="en-US" smtClean="0"/>
              <a:t>2025/1/20</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7ACA24-574F-4A6E-B9D3-8FF3250057F3}" type="slidenum">
              <a:rPr lang="zh-TW" altLang="en-US" smtClean="0"/>
              <a:t>‹#›</a:t>
            </a:fld>
            <a:endParaRPr lang="zh-TW" altLang="en-US"/>
          </a:p>
        </p:txBody>
      </p:sp>
    </p:spTree>
    <p:extLst>
      <p:ext uri="{BB962C8B-B14F-4D97-AF65-F5344CB8AC3E}">
        <p14:creationId xmlns:p14="http://schemas.microsoft.com/office/powerpoint/2010/main" val="1111442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2534010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3384719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211390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1629696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1078822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2495582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3380860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4116672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104741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3676083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0CC6D535-188C-42B8-B64E-5FF3B4CE8682}" type="datetimeFigureOut">
              <a:rPr lang="zh-TW" altLang="en-US" smtClean="0"/>
              <a:t>2025/1/20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391023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6D535-188C-42B8-B64E-5FF3B4CE8682}" type="datetimeFigureOut">
              <a:rPr lang="zh-TW" altLang="en-US" smtClean="0"/>
              <a:t>2025/1/20</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E8C6E-D7AF-4F9D-8917-16B04EF117C7}" type="slidenum">
              <a:rPr lang="zh-TW" altLang="en-US" smtClean="0"/>
              <a:t>‹#›</a:t>
            </a:fld>
            <a:endParaRPr lang="zh-TW" altLang="en-US"/>
          </a:p>
        </p:txBody>
      </p:sp>
    </p:spTree>
    <p:extLst>
      <p:ext uri="{BB962C8B-B14F-4D97-AF65-F5344CB8AC3E}">
        <p14:creationId xmlns:p14="http://schemas.microsoft.com/office/powerpoint/2010/main" val="2675501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1D27B8BF-7764-0941-8EAF-DD6E147C16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059"/>
            <a:ext cx="12192000" cy="6849380"/>
          </a:xfrm>
          <a:prstGeom prst="rect">
            <a:avLst/>
          </a:prstGeom>
        </p:spPr>
      </p:pic>
      <p:sp>
        <p:nvSpPr>
          <p:cNvPr id="5" name="文字方塊 4"/>
          <p:cNvSpPr txBox="1"/>
          <p:nvPr/>
        </p:nvSpPr>
        <p:spPr>
          <a:xfrm>
            <a:off x="398076" y="557872"/>
            <a:ext cx="6905549" cy="584775"/>
          </a:xfrm>
          <a:prstGeom prst="rect">
            <a:avLst/>
          </a:prstGeom>
          <a:noFill/>
        </p:spPr>
        <p:txBody>
          <a:bodyPr wrap="square" rtlCol="0">
            <a:spAutoFit/>
          </a:bodyPr>
          <a:lstStyle/>
          <a:p>
            <a:r>
              <a:rPr lang="zh-TW" altLang="en-US" sz="3200" b="1" dirty="0">
                <a:latin typeface="微軟正黑體" panose="020B0604030504040204" pitchFamily="34" charset="-120"/>
                <a:ea typeface="微軟正黑體" panose="020B0604030504040204" pitchFamily="34" charset="-120"/>
              </a:rPr>
              <a:t>風險管理架構－風險管理組織與職掌</a:t>
            </a:r>
          </a:p>
        </p:txBody>
      </p:sp>
      <p:cxnSp>
        <p:nvCxnSpPr>
          <p:cNvPr id="8" name="直線接點 7"/>
          <p:cNvCxnSpPr>
            <a:cxnSpLocks/>
          </p:cNvCxnSpPr>
          <p:nvPr/>
        </p:nvCxnSpPr>
        <p:spPr>
          <a:xfrm>
            <a:off x="398076" y="2885651"/>
            <a:ext cx="11336756" cy="35449"/>
          </a:xfrm>
          <a:prstGeom prst="line">
            <a:avLst/>
          </a:prstGeom>
          <a:ln w="38100">
            <a:prstDash val="sysDash"/>
          </a:ln>
        </p:spPr>
        <p:style>
          <a:lnRef idx="2">
            <a:schemeClr val="accent2"/>
          </a:lnRef>
          <a:fillRef idx="0">
            <a:schemeClr val="accent2"/>
          </a:fillRef>
          <a:effectRef idx="1">
            <a:schemeClr val="accent2"/>
          </a:effectRef>
          <a:fontRef idx="minor">
            <a:schemeClr val="tx1"/>
          </a:fontRef>
        </p:style>
      </p:cxnSp>
      <p:graphicFrame>
        <p:nvGraphicFramePr>
          <p:cNvPr id="6" name="內容版面配置區 3"/>
          <p:cNvGraphicFramePr>
            <a:graphicFrameLocks noGrp="1"/>
          </p:cNvGraphicFramePr>
          <p:nvPr>
            <p:extLst>
              <p:ext uri="{D42A27DB-BD31-4B8C-83A1-F6EECF244321}">
                <p14:modId xmlns:p14="http://schemas.microsoft.com/office/powerpoint/2010/main" val="760953317"/>
              </p:ext>
            </p:extLst>
          </p:nvPr>
        </p:nvGraphicFramePr>
        <p:xfrm>
          <a:off x="1994569" y="1212987"/>
          <a:ext cx="5801706" cy="55579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9" name="直線接點 8"/>
          <p:cNvCxnSpPr>
            <a:cxnSpLocks/>
          </p:cNvCxnSpPr>
          <p:nvPr/>
        </p:nvCxnSpPr>
        <p:spPr>
          <a:xfrm>
            <a:off x="5767070" y="4164622"/>
            <a:ext cx="5967762" cy="22776"/>
          </a:xfrm>
          <a:prstGeom prst="line">
            <a:avLst/>
          </a:prstGeom>
          <a:ln w="38100">
            <a:prstDash val="sysDash"/>
          </a:ln>
        </p:spPr>
        <p:style>
          <a:lnRef idx="2">
            <a:schemeClr val="accent2"/>
          </a:lnRef>
          <a:fillRef idx="0">
            <a:schemeClr val="accent2"/>
          </a:fillRef>
          <a:effectRef idx="1">
            <a:schemeClr val="accent2"/>
          </a:effectRef>
          <a:fontRef idx="minor">
            <a:schemeClr val="tx1"/>
          </a:fontRef>
        </p:style>
      </p:cxnSp>
      <p:cxnSp>
        <p:nvCxnSpPr>
          <p:cNvPr id="10" name="直線接點 9"/>
          <p:cNvCxnSpPr>
            <a:cxnSpLocks/>
          </p:cNvCxnSpPr>
          <p:nvPr/>
        </p:nvCxnSpPr>
        <p:spPr>
          <a:xfrm flipV="1">
            <a:off x="6121015" y="5475423"/>
            <a:ext cx="5613817" cy="31225"/>
          </a:xfrm>
          <a:prstGeom prst="line">
            <a:avLst/>
          </a:prstGeom>
          <a:ln w="38100">
            <a:prstDash val="sysDash"/>
          </a:ln>
        </p:spPr>
        <p:style>
          <a:lnRef idx="2">
            <a:schemeClr val="accent2"/>
          </a:lnRef>
          <a:fillRef idx="0">
            <a:schemeClr val="accent2"/>
          </a:fillRef>
          <a:effectRef idx="1">
            <a:schemeClr val="accent2"/>
          </a:effectRef>
          <a:fontRef idx="minor">
            <a:schemeClr val="tx1"/>
          </a:fontRef>
        </p:style>
      </p:cxnSp>
      <p:sp>
        <p:nvSpPr>
          <p:cNvPr id="11" name="圓角矩形 10"/>
          <p:cNvSpPr/>
          <p:nvPr/>
        </p:nvSpPr>
        <p:spPr>
          <a:xfrm>
            <a:off x="344335" y="2994345"/>
            <a:ext cx="1076193" cy="3958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solidFill>
                  <a:schemeClr val="tx1"/>
                </a:solidFill>
                <a:latin typeface="微軟正黑體" panose="020B0604030504040204" pitchFamily="34" charset="-120"/>
                <a:ea typeface="微軟正黑體" panose="020B0604030504040204" pitchFamily="34" charset="-120"/>
              </a:rPr>
              <a:t>稽核室</a:t>
            </a:r>
          </a:p>
        </p:txBody>
      </p:sp>
      <p:sp>
        <p:nvSpPr>
          <p:cNvPr id="14" name="文字方塊 13"/>
          <p:cNvSpPr txBox="1"/>
          <p:nvPr/>
        </p:nvSpPr>
        <p:spPr>
          <a:xfrm>
            <a:off x="118714" y="3656016"/>
            <a:ext cx="2211891" cy="2893100"/>
          </a:xfrm>
          <a:prstGeom prst="rect">
            <a:avLst/>
          </a:prstGeom>
          <a:noFill/>
        </p:spPr>
        <p:txBody>
          <a:bodyPr wrap="square" rtlCol="0">
            <a:spAutoFit/>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隸屬於董事會，</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協助董事會及經理人檢查及覆核內部控制制度之缺失，及衡量營運之效果及效率。</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每年依風險評估結果擬定年度稽核計畫</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定期向審計委員會及董事會報告稽核執行成果，以確保內部控制制度得以持續有效實施及作為檢討內部控制制度之依據。</a:t>
            </a:r>
          </a:p>
        </p:txBody>
      </p:sp>
      <p:sp>
        <p:nvSpPr>
          <p:cNvPr id="15" name="文字方塊 14"/>
          <p:cNvSpPr txBox="1"/>
          <p:nvPr/>
        </p:nvSpPr>
        <p:spPr>
          <a:xfrm>
            <a:off x="7487754" y="1645760"/>
            <a:ext cx="4216470" cy="1169551"/>
          </a:xfrm>
          <a:prstGeom prst="rect">
            <a:avLst/>
          </a:prstGeom>
          <a:noFill/>
        </p:spPr>
        <p:txBody>
          <a:bodyPr wrap="square" rtlCol="0">
            <a:spAutoFit/>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董事會為本公司風險管理最高決策機關</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任命與監督公司管理階層</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負責核定風險管理政策及重要風險管理制度</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監督風險管理制度的執行，以確保風險管理機制之有效運作。</a:t>
            </a:r>
          </a:p>
        </p:txBody>
      </p:sp>
      <p:sp>
        <p:nvSpPr>
          <p:cNvPr id="16" name="文字方塊 15">
            <a:extLst>
              <a:ext uri="{FF2B5EF4-FFF2-40B4-BE49-F238E27FC236}">
                <a16:creationId xmlns:a16="http://schemas.microsoft.com/office/drawing/2014/main" id="{E4B7F9CB-2D4E-747C-E3A2-0FA47EB85833}"/>
              </a:ext>
            </a:extLst>
          </p:cNvPr>
          <p:cNvSpPr txBox="1"/>
          <p:nvPr/>
        </p:nvSpPr>
        <p:spPr>
          <a:xfrm>
            <a:off x="7446155" y="2962898"/>
            <a:ext cx="4745845" cy="1169551"/>
          </a:xfrm>
          <a:prstGeom prst="rect">
            <a:avLst/>
          </a:prstGeom>
          <a:noFill/>
        </p:spPr>
        <p:txBody>
          <a:bodyPr wrap="square" rtlCol="0">
            <a:spAutoFit/>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負責督導風險管理制度及計畫之制定與</a:t>
            </a:r>
            <a:r>
              <a:rPr lang="zh-TW" altLang="en-US" sz="1400" dirty="0" smtClean="0">
                <a:latin typeface="微軟正黑體" panose="020B0604030504040204" pitchFamily="34" charset="-120"/>
                <a:ea typeface="微軟正黑體" panose="020B0604030504040204" pitchFamily="34" charset="-120"/>
              </a:rPr>
              <a:t>執行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確保</a:t>
            </a:r>
            <a:r>
              <a:rPr lang="zh-TW" altLang="en-US" sz="1400" dirty="0">
                <a:latin typeface="微軟正黑體" panose="020B0604030504040204" pitchFamily="34" charset="-120"/>
                <a:ea typeface="微軟正黑體" panose="020B0604030504040204" pitchFamily="34" charset="-120"/>
              </a:rPr>
              <a:t>公司具備完善的政策與程序來應對包括財務、營運、法規等各類風險，促使風險管理機制的透明化與合規</a:t>
            </a:r>
            <a:r>
              <a:rPr lang="zh-TW" altLang="en-US" sz="1400" dirty="0" smtClean="0">
                <a:latin typeface="微軟正黑體" panose="020B0604030504040204" pitchFamily="34" charset="-120"/>
                <a:ea typeface="微軟正黑體" panose="020B0604030504040204" pitchFamily="34" charset="-120"/>
              </a:rPr>
              <a:t>性</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俾</a:t>
            </a:r>
            <a:r>
              <a:rPr lang="zh-TW" altLang="en-US" sz="1400" dirty="0">
                <a:latin typeface="微軟正黑體" panose="020B0604030504040204" pitchFamily="34" charset="-120"/>
                <a:ea typeface="微軟正黑體" panose="020B0604030504040204" pitchFamily="34" charset="-120"/>
              </a:rPr>
              <a:t>利公司穩健經營與持續發展，保障股東與相關利益者的權益。</a:t>
            </a:r>
          </a:p>
        </p:txBody>
      </p:sp>
      <p:sp>
        <p:nvSpPr>
          <p:cNvPr id="17" name="文字方塊 16"/>
          <p:cNvSpPr txBox="1"/>
          <p:nvPr/>
        </p:nvSpPr>
        <p:spPr>
          <a:xfrm>
            <a:off x="7453029" y="4168595"/>
            <a:ext cx="4839356" cy="1200329"/>
          </a:xfrm>
          <a:prstGeom prst="rect">
            <a:avLst/>
          </a:prstGeom>
          <a:noFill/>
        </p:spPr>
        <p:txBody>
          <a:bodyPr wrap="square" numCol="2" rtlCol="0">
            <a:spAutoFit/>
          </a:bodyPr>
          <a:lstStyle/>
          <a:p>
            <a:r>
              <a:rPr lang="zh-TW" altLang="en-US" sz="1400" dirty="0">
                <a:latin typeface="微軟正黑體" panose="020B0604030504040204" pitchFamily="34" charset="-120"/>
                <a:ea typeface="微軟正黑體" panose="020B0604030504040204" pitchFamily="34" charset="-120"/>
              </a:rPr>
              <a:t>由總經理統籌指揮各部門主管</a:t>
            </a:r>
            <a:endParaRPr lang="en-US" altLang="zh-TW" sz="1400" dirty="0">
              <a:latin typeface="微軟正黑體" panose="020B0604030504040204" pitchFamily="34" charset="-120"/>
              <a:ea typeface="微軟正黑體" panose="020B0604030504040204" pitchFamily="34" charset="-120"/>
            </a:endParaRPr>
          </a:p>
          <a:p>
            <a:pPr marL="171450" indent="-1714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擬定各項風險管理制度，</a:t>
            </a:r>
            <a:endParaRPr lang="en-US" altLang="zh-TW" sz="1400" dirty="0">
              <a:latin typeface="微軟正黑體" panose="020B0604030504040204" pitchFamily="34" charset="-120"/>
              <a:ea typeface="微軟正黑體" panose="020B0604030504040204" pitchFamily="34" charset="-120"/>
            </a:endParaRPr>
          </a:p>
          <a:p>
            <a:pPr marL="171450" indent="-1714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審查風險管理報告、策略及所提改善計畫，</a:t>
            </a:r>
            <a:endParaRPr lang="en-US" altLang="zh-TW" sz="1400" dirty="0">
              <a:latin typeface="微軟正黑體" panose="020B0604030504040204" pitchFamily="34" charset="-120"/>
              <a:ea typeface="微軟正黑體" panose="020B0604030504040204" pitchFamily="34" charset="-120"/>
            </a:endParaRPr>
          </a:p>
          <a:p>
            <a:pPr marL="171450" indent="-1714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督導風險管控措施及改善計畫溝通佈達風險管理事項，以及檢視評估風險管理措施之有效性</a:t>
            </a:r>
            <a:r>
              <a:rPr lang="zh-TW" altLang="en-US" sz="1400" dirty="0" smtClean="0">
                <a:latin typeface="微軟正黑體" panose="020B0604030504040204" pitchFamily="34" charset="-120"/>
                <a:ea typeface="微軟正黑體" panose="020B0604030504040204" pitchFamily="34" charset="-120"/>
              </a:rPr>
              <a:t>。</a:t>
            </a:r>
            <a:endParaRPr lang="en-US" altLang="zh-TW" sz="1400" dirty="0">
              <a:latin typeface="微軟正黑體" panose="020B0604030504040204" pitchFamily="34" charset="-120"/>
              <a:ea typeface="微軟正黑體" panose="020B0604030504040204" pitchFamily="34" charset="-120"/>
            </a:endParaRPr>
          </a:p>
        </p:txBody>
      </p:sp>
      <p:sp>
        <p:nvSpPr>
          <p:cNvPr id="19" name="文字方塊 18"/>
          <p:cNvSpPr txBox="1"/>
          <p:nvPr/>
        </p:nvSpPr>
        <p:spPr>
          <a:xfrm>
            <a:off x="7532980" y="5476749"/>
            <a:ext cx="4759405" cy="1277273"/>
          </a:xfrm>
          <a:prstGeom prst="rect">
            <a:avLst/>
          </a:prstGeom>
          <a:noFill/>
        </p:spPr>
        <p:txBody>
          <a:bodyPr wrap="square" numCol="2" rtlCol="0">
            <a:spAutoFit/>
          </a:bodyPr>
          <a:lstStyle/>
          <a:p>
            <a:pPr marL="171450" indent="-171450">
              <a:buFont typeface="Arial" panose="020B0604020202020204" pitchFamily="34" charset="0"/>
              <a:buChar char="•"/>
            </a:pPr>
            <a:r>
              <a:rPr lang="zh-TW" altLang="en-US" sz="1100" dirty="0">
                <a:latin typeface="微軟正黑體" panose="020B0604030504040204" pitchFamily="34" charset="-120"/>
                <a:ea typeface="微軟正黑體" panose="020B0604030504040204" pitchFamily="34" charset="-120"/>
              </a:rPr>
              <a:t>為基本的風險管理與執行單位，對其業務職掌內的工作目標負風險管理之責，</a:t>
            </a:r>
            <a:endParaRPr lang="en-US" altLang="zh-TW" sz="1100" dirty="0">
              <a:latin typeface="微軟正黑體" panose="020B0604030504040204" pitchFamily="34" charset="-120"/>
              <a:ea typeface="微軟正黑體" panose="020B0604030504040204" pitchFamily="34" charset="-120"/>
            </a:endParaRPr>
          </a:p>
          <a:p>
            <a:pPr marL="171450" indent="-171450">
              <a:buFont typeface="Arial" panose="020B0604020202020204" pitchFamily="34" charset="0"/>
              <a:buChar char="•"/>
            </a:pPr>
            <a:r>
              <a:rPr lang="zh-TW" altLang="en-US" sz="1100" dirty="0">
                <a:latin typeface="微軟正黑體" panose="020B0604030504040204" pitchFamily="34" charset="-120"/>
                <a:ea typeface="微軟正黑體" panose="020B0604030504040204" pitchFamily="34" charset="-120"/>
              </a:rPr>
              <a:t>依政策及相關內部規範推動、及執行日常風險管理；</a:t>
            </a:r>
            <a:endParaRPr lang="en-US" altLang="zh-TW" sz="1100" dirty="0">
              <a:latin typeface="微軟正黑體" panose="020B0604030504040204" pitchFamily="34" charset="-120"/>
              <a:ea typeface="微軟正黑體" panose="020B0604030504040204" pitchFamily="34" charset="-120"/>
            </a:endParaRPr>
          </a:p>
          <a:p>
            <a:pPr marL="171450" indent="-171450">
              <a:buFont typeface="Arial" panose="020B0604020202020204" pitchFamily="34" charset="0"/>
              <a:buChar char="•"/>
            </a:pPr>
            <a:r>
              <a:rPr lang="zh-TW" altLang="en-US" sz="1100" dirty="0">
                <a:latin typeface="微軟正黑體" panose="020B0604030504040204" pitchFamily="34" charset="-120"/>
                <a:ea typeface="微軟正黑體" panose="020B0604030504040204" pitchFamily="34" charset="-120"/>
              </a:rPr>
              <a:t>部門主管應督導同仁執行風險辨識、評估、控制等風險管理業務，彙整相關資訊對上層主管報告，</a:t>
            </a:r>
            <a:endParaRPr lang="en-US" altLang="zh-TW" sz="1100" dirty="0">
              <a:latin typeface="微軟正黑體" panose="020B0604030504040204" pitchFamily="34" charset="-120"/>
              <a:ea typeface="微軟正黑體" panose="020B0604030504040204" pitchFamily="34" charset="-120"/>
            </a:endParaRPr>
          </a:p>
          <a:p>
            <a:pPr marL="171450" indent="-171450">
              <a:buFont typeface="Arial" panose="020B0604020202020204" pitchFamily="34" charset="0"/>
              <a:buChar char="•"/>
            </a:pPr>
            <a:r>
              <a:rPr lang="zh-TW" altLang="en-US" sz="1100" dirty="0">
                <a:latin typeface="微軟正黑體" panose="020B0604030504040204" pitchFamily="34" charset="-120"/>
                <a:ea typeface="微軟正黑體" panose="020B0604030504040204" pitchFamily="34" charset="-120"/>
              </a:rPr>
              <a:t>視外部環境及內部策略改變決定風險等級並建議承擔方式，必要時協調跨部門之風險管理互動與溝通。</a:t>
            </a:r>
          </a:p>
        </p:txBody>
      </p:sp>
    </p:spTree>
    <p:extLst>
      <p:ext uri="{BB962C8B-B14F-4D97-AF65-F5344CB8AC3E}">
        <p14:creationId xmlns:p14="http://schemas.microsoft.com/office/powerpoint/2010/main" val="4065319009"/>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F74176F59F8D47B67BFC7913B3ED09" ma:contentTypeVersion="13" ma:contentTypeDescription="Create a new document." ma:contentTypeScope="" ma:versionID="9b1bd1295bd360d5a481280c6af0068e">
  <xsd:schema xmlns:xsd="http://www.w3.org/2001/XMLSchema" xmlns:xs="http://www.w3.org/2001/XMLSchema" xmlns:p="http://schemas.microsoft.com/office/2006/metadata/properties" xmlns:ns3="c9fd6fd2-85c5-4efe-913c-8f599eec63aa" xmlns:ns4="cdf6c734-d386-4543-b289-0a97cd4d22f4" targetNamespace="http://schemas.microsoft.com/office/2006/metadata/properties" ma:root="true" ma:fieldsID="ba1544cd2c8060620539ce6bcf084a51" ns3:_="" ns4:_="">
    <xsd:import namespace="c9fd6fd2-85c5-4efe-913c-8f599eec63aa"/>
    <xsd:import namespace="cdf6c734-d386-4543-b289-0a97cd4d22f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fd6fd2-85c5-4efe-913c-8f599eec63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_activity" ma:index="15" nillable="true" ma:displayName="_activity" ma:hidden="true" ma:internalName="_activity">
      <xsd:simpleType>
        <xsd:restriction base="dms:Note"/>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df6c734-d386-4543-b289-0a97cd4d22f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c9fd6fd2-85c5-4efe-913c-8f599eec63a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A8356B-48F5-428E-AC9B-1094446F36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fd6fd2-85c5-4efe-913c-8f599eec63aa"/>
    <ds:schemaRef ds:uri="cdf6c734-d386-4543-b289-0a97cd4d22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94268A3-C954-490A-900F-7DD988AA12E3}">
  <ds:schemaRefs>
    <ds:schemaRef ds:uri="http://schemas.microsoft.com/office/2006/documentManagement/types"/>
    <ds:schemaRef ds:uri="http://purl.org/dc/terms/"/>
    <ds:schemaRef ds:uri="http://schemas.microsoft.com/office/2006/metadata/properties"/>
    <ds:schemaRef ds:uri="http://purl.org/dc/elements/1.1/"/>
    <ds:schemaRef ds:uri="c9fd6fd2-85c5-4efe-913c-8f599eec63aa"/>
    <ds:schemaRef ds:uri="http://purl.org/dc/dcmitype/"/>
    <ds:schemaRef ds:uri="http://www.w3.org/XML/1998/namespace"/>
    <ds:schemaRef ds:uri="cdf6c734-d386-4543-b289-0a97cd4d22f4"/>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5B41AB3D-FF65-478E-8B24-985E4DAECA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686</TotalTime>
  <Words>322</Words>
  <Application>Microsoft Office PowerPoint</Application>
  <PresentationFormat>寬螢幕</PresentationFormat>
  <Paragraphs>25</Paragraphs>
  <Slides>1</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vt:i4>
      </vt:variant>
    </vt:vector>
  </HeadingPairs>
  <TitlesOfParts>
    <vt:vector size="7" baseType="lpstr">
      <vt:lpstr>微軟正黑體</vt:lpstr>
      <vt:lpstr>新細明體</vt:lpstr>
      <vt:lpstr>Arial</vt:lpstr>
      <vt:lpstr>Calibri</vt:lpstr>
      <vt:lpstr>Calibri Light</vt:lpstr>
      <vt:lpstr>Office 佈景主題</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周冠群 James_Chou</dc:creator>
  <cp:lastModifiedBy>郭庭瑋 David Kuo</cp:lastModifiedBy>
  <cp:revision>71</cp:revision>
  <dcterms:created xsi:type="dcterms:W3CDTF">2023-11-03T07:49:08Z</dcterms:created>
  <dcterms:modified xsi:type="dcterms:W3CDTF">2025-01-20T05:06:38Z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0x01010076F74176F59F8D47B67BFC7913B3ED09</vt:lpwstr>
  </property>
</Properties>
</file>